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7B519E-307F-4B08-B11F-5F455BD363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DA5CD71-4D4D-4B0E-8FEE-DA25D7805E63}">
      <dgm:prSet/>
      <dgm:spPr/>
      <dgm:t>
        <a:bodyPr/>
        <a:lstStyle/>
        <a:p>
          <a:pPr>
            <a:defRPr cap="all"/>
          </a:pPr>
          <a:r>
            <a:rPr lang="en-US" b="0" i="0" baseline="0"/>
            <a:t>Positive Reviews: 46.60% </a:t>
          </a:r>
          <a:endParaRPr lang="en-US"/>
        </a:p>
      </dgm:t>
    </dgm:pt>
    <dgm:pt modelId="{F592B99E-89F3-4B66-ADB4-91B03ACDC20E}" type="parTrans" cxnId="{1DE0EFBE-A2CC-4A01-BF49-5671D4EFB53F}">
      <dgm:prSet/>
      <dgm:spPr/>
      <dgm:t>
        <a:bodyPr/>
        <a:lstStyle/>
        <a:p>
          <a:endParaRPr lang="en-US"/>
        </a:p>
      </dgm:t>
    </dgm:pt>
    <dgm:pt modelId="{03D83F42-CCA6-460B-AF23-B5D1C54088E6}" type="sibTrans" cxnId="{1DE0EFBE-A2CC-4A01-BF49-5671D4EFB53F}">
      <dgm:prSet/>
      <dgm:spPr/>
      <dgm:t>
        <a:bodyPr/>
        <a:lstStyle/>
        <a:p>
          <a:endParaRPr lang="en-US"/>
        </a:p>
      </dgm:t>
    </dgm:pt>
    <dgm:pt modelId="{7E5DD2C6-647A-4C0F-965E-D809959DDAB4}">
      <dgm:prSet/>
      <dgm:spPr/>
      <dgm:t>
        <a:bodyPr/>
        <a:lstStyle/>
        <a:p>
          <a:pPr>
            <a:defRPr cap="all"/>
          </a:pPr>
          <a:r>
            <a:rPr lang="en-US" b="0" i="0" baseline="0"/>
            <a:t>Negative Reviews: 51.50%</a:t>
          </a:r>
          <a:endParaRPr lang="en-US"/>
        </a:p>
      </dgm:t>
    </dgm:pt>
    <dgm:pt modelId="{5885F9C5-3565-4519-BB2D-FFA960A8E84A}" type="parTrans" cxnId="{C3D2DF2D-1077-46E0-A0B6-55C5EDD1729D}">
      <dgm:prSet/>
      <dgm:spPr/>
      <dgm:t>
        <a:bodyPr/>
        <a:lstStyle/>
        <a:p>
          <a:endParaRPr lang="en-US"/>
        </a:p>
      </dgm:t>
    </dgm:pt>
    <dgm:pt modelId="{3FF30E3B-6C4D-4030-9038-56759D974F11}" type="sibTrans" cxnId="{C3D2DF2D-1077-46E0-A0B6-55C5EDD1729D}">
      <dgm:prSet/>
      <dgm:spPr/>
      <dgm:t>
        <a:bodyPr/>
        <a:lstStyle/>
        <a:p>
          <a:endParaRPr lang="en-US"/>
        </a:p>
      </dgm:t>
    </dgm:pt>
    <dgm:pt modelId="{2C732CED-8070-47BF-8072-7AA18D0CF910}">
      <dgm:prSet/>
      <dgm:spPr/>
      <dgm:t>
        <a:bodyPr/>
        <a:lstStyle/>
        <a:p>
          <a:pPr>
            <a:defRPr cap="all"/>
          </a:pPr>
          <a:r>
            <a:rPr lang="en-US" b="0" i="0" baseline="0"/>
            <a:t>Neutral Reviews: 1.90% </a:t>
          </a:r>
          <a:endParaRPr lang="en-US"/>
        </a:p>
      </dgm:t>
    </dgm:pt>
    <dgm:pt modelId="{FD7B7719-82D6-448D-A093-138CEE894A84}" type="parTrans" cxnId="{5D13BC25-1F5B-4256-91FD-AA0EB78F049E}">
      <dgm:prSet/>
      <dgm:spPr/>
      <dgm:t>
        <a:bodyPr/>
        <a:lstStyle/>
        <a:p>
          <a:endParaRPr lang="en-US"/>
        </a:p>
      </dgm:t>
    </dgm:pt>
    <dgm:pt modelId="{B7D6F885-E8DA-4A5D-BF71-C57060DE35C9}" type="sibTrans" cxnId="{5D13BC25-1F5B-4256-91FD-AA0EB78F049E}">
      <dgm:prSet/>
      <dgm:spPr/>
      <dgm:t>
        <a:bodyPr/>
        <a:lstStyle/>
        <a:p>
          <a:endParaRPr lang="en-US"/>
        </a:p>
      </dgm:t>
    </dgm:pt>
    <dgm:pt modelId="{7265F62C-8E17-4255-8B89-EAFEA742A41B}" type="pres">
      <dgm:prSet presAssocID="{A37B519E-307F-4B08-B11F-5F455BD3633A}" presName="root" presStyleCnt="0">
        <dgm:presLayoutVars>
          <dgm:dir/>
          <dgm:resizeHandles val="exact"/>
        </dgm:presLayoutVars>
      </dgm:prSet>
      <dgm:spPr/>
    </dgm:pt>
    <dgm:pt modelId="{13794F07-B1A8-4D6B-A0F4-74E90522C3FE}" type="pres">
      <dgm:prSet presAssocID="{3DA5CD71-4D4D-4B0E-8FEE-DA25D7805E63}" presName="compNode" presStyleCnt="0"/>
      <dgm:spPr/>
    </dgm:pt>
    <dgm:pt modelId="{9D9F43A8-7689-4363-8F14-57A9D43A5077}" type="pres">
      <dgm:prSet presAssocID="{3DA5CD71-4D4D-4B0E-8FEE-DA25D7805E63}" presName="iconBgRect" presStyleLbl="bgShp" presStyleIdx="0" presStyleCnt="3"/>
      <dgm:spPr/>
    </dgm:pt>
    <dgm:pt modelId="{74BE25D3-A7CA-404B-8BDA-31B2F6804333}" type="pres">
      <dgm:prSet presAssocID="{3DA5CD71-4D4D-4B0E-8FEE-DA25D7805E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02F4EF88-4FDC-4207-BC2F-4B0514F428A9}" type="pres">
      <dgm:prSet presAssocID="{3DA5CD71-4D4D-4B0E-8FEE-DA25D7805E63}" presName="spaceRect" presStyleCnt="0"/>
      <dgm:spPr/>
    </dgm:pt>
    <dgm:pt modelId="{E9C5EE93-FE6B-41B9-A960-0B84C6F99FC4}" type="pres">
      <dgm:prSet presAssocID="{3DA5CD71-4D4D-4B0E-8FEE-DA25D7805E63}" presName="textRect" presStyleLbl="revTx" presStyleIdx="0" presStyleCnt="3">
        <dgm:presLayoutVars>
          <dgm:chMax val="1"/>
          <dgm:chPref val="1"/>
        </dgm:presLayoutVars>
      </dgm:prSet>
      <dgm:spPr/>
    </dgm:pt>
    <dgm:pt modelId="{22095E57-CD3F-4157-9397-60B9F931DF18}" type="pres">
      <dgm:prSet presAssocID="{03D83F42-CCA6-460B-AF23-B5D1C54088E6}" presName="sibTrans" presStyleCnt="0"/>
      <dgm:spPr/>
    </dgm:pt>
    <dgm:pt modelId="{10B0AD37-6AEE-483C-A5FB-658457846152}" type="pres">
      <dgm:prSet presAssocID="{7E5DD2C6-647A-4C0F-965E-D809959DDAB4}" presName="compNode" presStyleCnt="0"/>
      <dgm:spPr/>
    </dgm:pt>
    <dgm:pt modelId="{638FB83F-C9A8-49B6-8257-7A7D0E7459E8}" type="pres">
      <dgm:prSet presAssocID="{7E5DD2C6-647A-4C0F-965E-D809959DDAB4}" presName="iconBgRect" presStyleLbl="bgShp" presStyleIdx="1" presStyleCnt="3"/>
      <dgm:spPr/>
    </dgm:pt>
    <dgm:pt modelId="{5B502731-635A-42F2-9432-0C531020C2F2}" type="pres">
      <dgm:prSet presAssocID="{7E5DD2C6-647A-4C0F-965E-D809959DDA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E9692945-9A5E-4B17-8BE4-4B500B4435C4}" type="pres">
      <dgm:prSet presAssocID="{7E5DD2C6-647A-4C0F-965E-D809959DDAB4}" presName="spaceRect" presStyleCnt="0"/>
      <dgm:spPr/>
    </dgm:pt>
    <dgm:pt modelId="{03CBB9A7-2396-49DE-9F45-080E6F42AB32}" type="pres">
      <dgm:prSet presAssocID="{7E5DD2C6-647A-4C0F-965E-D809959DDAB4}" presName="textRect" presStyleLbl="revTx" presStyleIdx="1" presStyleCnt="3">
        <dgm:presLayoutVars>
          <dgm:chMax val="1"/>
          <dgm:chPref val="1"/>
        </dgm:presLayoutVars>
      </dgm:prSet>
      <dgm:spPr/>
    </dgm:pt>
    <dgm:pt modelId="{5720BF14-B474-4059-B65E-DF0A319D4C8C}" type="pres">
      <dgm:prSet presAssocID="{3FF30E3B-6C4D-4030-9038-56759D974F11}" presName="sibTrans" presStyleCnt="0"/>
      <dgm:spPr/>
    </dgm:pt>
    <dgm:pt modelId="{3E0820CA-6079-4296-BE4F-6A9D52AA88A1}" type="pres">
      <dgm:prSet presAssocID="{2C732CED-8070-47BF-8072-7AA18D0CF910}" presName="compNode" presStyleCnt="0"/>
      <dgm:spPr/>
    </dgm:pt>
    <dgm:pt modelId="{3369EA1A-5C72-43AB-9967-694C80671776}" type="pres">
      <dgm:prSet presAssocID="{2C732CED-8070-47BF-8072-7AA18D0CF910}" presName="iconBgRect" presStyleLbl="bgShp" presStyleIdx="2" presStyleCnt="3"/>
      <dgm:spPr/>
    </dgm:pt>
    <dgm:pt modelId="{335F24EA-CB93-401D-BFA4-4AFC640368D5}" type="pres">
      <dgm:prSet presAssocID="{2C732CED-8070-47BF-8072-7AA18D0CF9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0E843A28-AEE3-4FA4-9D9B-F7CD2E379A1B}" type="pres">
      <dgm:prSet presAssocID="{2C732CED-8070-47BF-8072-7AA18D0CF910}" presName="spaceRect" presStyleCnt="0"/>
      <dgm:spPr/>
    </dgm:pt>
    <dgm:pt modelId="{E59F3828-703B-4545-AA34-E334BC311BB2}" type="pres">
      <dgm:prSet presAssocID="{2C732CED-8070-47BF-8072-7AA18D0CF9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D13BC25-1F5B-4256-91FD-AA0EB78F049E}" srcId="{A37B519E-307F-4B08-B11F-5F455BD3633A}" destId="{2C732CED-8070-47BF-8072-7AA18D0CF910}" srcOrd="2" destOrd="0" parTransId="{FD7B7719-82D6-448D-A093-138CEE894A84}" sibTransId="{B7D6F885-E8DA-4A5D-BF71-C57060DE35C9}"/>
    <dgm:cxn modelId="{C3D2DF2D-1077-46E0-A0B6-55C5EDD1729D}" srcId="{A37B519E-307F-4B08-B11F-5F455BD3633A}" destId="{7E5DD2C6-647A-4C0F-965E-D809959DDAB4}" srcOrd="1" destOrd="0" parTransId="{5885F9C5-3565-4519-BB2D-FFA960A8E84A}" sibTransId="{3FF30E3B-6C4D-4030-9038-56759D974F11}"/>
    <dgm:cxn modelId="{6E33377A-8230-45B6-9A23-0EE048D2CCE4}" type="presOf" srcId="{A37B519E-307F-4B08-B11F-5F455BD3633A}" destId="{7265F62C-8E17-4255-8B89-EAFEA742A41B}" srcOrd="0" destOrd="0" presId="urn:microsoft.com/office/officeart/2018/5/layout/IconCircleLabelList"/>
    <dgm:cxn modelId="{34DD2EB3-6B2C-4008-B20C-B42088FFE69A}" type="presOf" srcId="{3DA5CD71-4D4D-4B0E-8FEE-DA25D7805E63}" destId="{E9C5EE93-FE6B-41B9-A960-0B84C6F99FC4}" srcOrd="0" destOrd="0" presId="urn:microsoft.com/office/officeart/2018/5/layout/IconCircleLabelList"/>
    <dgm:cxn modelId="{1DE0EFBE-A2CC-4A01-BF49-5671D4EFB53F}" srcId="{A37B519E-307F-4B08-B11F-5F455BD3633A}" destId="{3DA5CD71-4D4D-4B0E-8FEE-DA25D7805E63}" srcOrd="0" destOrd="0" parTransId="{F592B99E-89F3-4B66-ADB4-91B03ACDC20E}" sibTransId="{03D83F42-CCA6-460B-AF23-B5D1C54088E6}"/>
    <dgm:cxn modelId="{22850FC9-B3F7-4E16-BC29-E850B32105C0}" type="presOf" srcId="{7E5DD2C6-647A-4C0F-965E-D809959DDAB4}" destId="{03CBB9A7-2396-49DE-9F45-080E6F42AB32}" srcOrd="0" destOrd="0" presId="urn:microsoft.com/office/officeart/2018/5/layout/IconCircleLabelList"/>
    <dgm:cxn modelId="{BC4EF1E0-B565-44AF-B624-69B78974F19A}" type="presOf" srcId="{2C732CED-8070-47BF-8072-7AA18D0CF910}" destId="{E59F3828-703B-4545-AA34-E334BC311BB2}" srcOrd="0" destOrd="0" presId="urn:microsoft.com/office/officeart/2018/5/layout/IconCircleLabelList"/>
    <dgm:cxn modelId="{6E7965EE-375F-4ABE-AFBC-1CEE251E2253}" type="presParOf" srcId="{7265F62C-8E17-4255-8B89-EAFEA742A41B}" destId="{13794F07-B1A8-4D6B-A0F4-74E90522C3FE}" srcOrd="0" destOrd="0" presId="urn:microsoft.com/office/officeart/2018/5/layout/IconCircleLabelList"/>
    <dgm:cxn modelId="{5BB03DDD-1406-459A-AE6F-003438B830C1}" type="presParOf" srcId="{13794F07-B1A8-4D6B-A0F4-74E90522C3FE}" destId="{9D9F43A8-7689-4363-8F14-57A9D43A5077}" srcOrd="0" destOrd="0" presId="urn:microsoft.com/office/officeart/2018/5/layout/IconCircleLabelList"/>
    <dgm:cxn modelId="{C1871D9E-23BF-4AB2-A53A-C079543C2EC1}" type="presParOf" srcId="{13794F07-B1A8-4D6B-A0F4-74E90522C3FE}" destId="{74BE25D3-A7CA-404B-8BDA-31B2F6804333}" srcOrd="1" destOrd="0" presId="urn:microsoft.com/office/officeart/2018/5/layout/IconCircleLabelList"/>
    <dgm:cxn modelId="{B76CA6A9-026D-4411-B9F6-B4B46C08E16F}" type="presParOf" srcId="{13794F07-B1A8-4D6B-A0F4-74E90522C3FE}" destId="{02F4EF88-4FDC-4207-BC2F-4B0514F428A9}" srcOrd="2" destOrd="0" presId="urn:microsoft.com/office/officeart/2018/5/layout/IconCircleLabelList"/>
    <dgm:cxn modelId="{64CB5369-2626-4339-8E87-E4D4E8A5363A}" type="presParOf" srcId="{13794F07-B1A8-4D6B-A0F4-74E90522C3FE}" destId="{E9C5EE93-FE6B-41B9-A960-0B84C6F99FC4}" srcOrd="3" destOrd="0" presId="urn:microsoft.com/office/officeart/2018/5/layout/IconCircleLabelList"/>
    <dgm:cxn modelId="{E98A4E25-A2E0-4898-83A3-949F587D07D1}" type="presParOf" srcId="{7265F62C-8E17-4255-8B89-EAFEA742A41B}" destId="{22095E57-CD3F-4157-9397-60B9F931DF18}" srcOrd="1" destOrd="0" presId="urn:microsoft.com/office/officeart/2018/5/layout/IconCircleLabelList"/>
    <dgm:cxn modelId="{2DBCD80E-2DA5-4EA2-A71D-FC33E895A0DD}" type="presParOf" srcId="{7265F62C-8E17-4255-8B89-EAFEA742A41B}" destId="{10B0AD37-6AEE-483C-A5FB-658457846152}" srcOrd="2" destOrd="0" presId="urn:microsoft.com/office/officeart/2018/5/layout/IconCircleLabelList"/>
    <dgm:cxn modelId="{1144030B-3AE0-4AD9-B376-18F6095A6EB4}" type="presParOf" srcId="{10B0AD37-6AEE-483C-A5FB-658457846152}" destId="{638FB83F-C9A8-49B6-8257-7A7D0E7459E8}" srcOrd="0" destOrd="0" presId="urn:microsoft.com/office/officeart/2018/5/layout/IconCircleLabelList"/>
    <dgm:cxn modelId="{165BFE80-0FCC-4917-A8DC-3EF155BE90FC}" type="presParOf" srcId="{10B0AD37-6AEE-483C-A5FB-658457846152}" destId="{5B502731-635A-42F2-9432-0C531020C2F2}" srcOrd="1" destOrd="0" presId="urn:microsoft.com/office/officeart/2018/5/layout/IconCircleLabelList"/>
    <dgm:cxn modelId="{B3C3E6A7-D5DB-4D5E-95A0-A48DE1F458D3}" type="presParOf" srcId="{10B0AD37-6AEE-483C-A5FB-658457846152}" destId="{E9692945-9A5E-4B17-8BE4-4B500B4435C4}" srcOrd="2" destOrd="0" presId="urn:microsoft.com/office/officeart/2018/5/layout/IconCircleLabelList"/>
    <dgm:cxn modelId="{3D7FD3B0-1138-4789-9744-3F165FE19028}" type="presParOf" srcId="{10B0AD37-6AEE-483C-A5FB-658457846152}" destId="{03CBB9A7-2396-49DE-9F45-080E6F42AB32}" srcOrd="3" destOrd="0" presId="urn:microsoft.com/office/officeart/2018/5/layout/IconCircleLabelList"/>
    <dgm:cxn modelId="{CF8E8F60-48AE-4C9F-8E18-5DDA69667364}" type="presParOf" srcId="{7265F62C-8E17-4255-8B89-EAFEA742A41B}" destId="{5720BF14-B474-4059-B65E-DF0A319D4C8C}" srcOrd="3" destOrd="0" presId="urn:microsoft.com/office/officeart/2018/5/layout/IconCircleLabelList"/>
    <dgm:cxn modelId="{093447B8-1227-40F6-8C07-E2C521932F63}" type="presParOf" srcId="{7265F62C-8E17-4255-8B89-EAFEA742A41B}" destId="{3E0820CA-6079-4296-BE4F-6A9D52AA88A1}" srcOrd="4" destOrd="0" presId="urn:microsoft.com/office/officeart/2018/5/layout/IconCircleLabelList"/>
    <dgm:cxn modelId="{F24A9D15-3B46-44BD-947D-976899F38074}" type="presParOf" srcId="{3E0820CA-6079-4296-BE4F-6A9D52AA88A1}" destId="{3369EA1A-5C72-43AB-9967-694C80671776}" srcOrd="0" destOrd="0" presId="urn:microsoft.com/office/officeart/2018/5/layout/IconCircleLabelList"/>
    <dgm:cxn modelId="{111FD2AD-1B87-45CF-8378-CF7A9E90219C}" type="presParOf" srcId="{3E0820CA-6079-4296-BE4F-6A9D52AA88A1}" destId="{335F24EA-CB93-401D-BFA4-4AFC640368D5}" srcOrd="1" destOrd="0" presId="urn:microsoft.com/office/officeart/2018/5/layout/IconCircleLabelList"/>
    <dgm:cxn modelId="{583E02FE-DCD2-483F-BA09-E3ED3C77F601}" type="presParOf" srcId="{3E0820CA-6079-4296-BE4F-6A9D52AA88A1}" destId="{0E843A28-AEE3-4FA4-9D9B-F7CD2E379A1B}" srcOrd="2" destOrd="0" presId="urn:microsoft.com/office/officeart/2018/5/layout/IconCircleLabelList"/>
    <dgm:cxn modelId="{2C2D0D96-26DC-494A-AA12-19BBB18238C1}" type="presParOf" srcId="{3E0820CA-6079-4296-BE4F-6A9D52AA88A1}" destId="{E59F3828-703B-4545-AA34-E334BC311B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F43A8-7689-4363-8F14-57A9D43A5077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BE25D3-A7CA-404B-8BDA-31B2F6804333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5EE93-FE6B-41B9-A960-0B84C6F99FC4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baseline="0"/>
            <a:t>Positive Reviews: 46.60% </a:t>
          </a:r>
          <a:endParaRPr lang="en-US" sz="2500" kern="1200"/>
        </a:p>
      </dsp:txBody>
      <dsp:txXfrm>
        <a:off x="75768" y="3053169"/>
        <a:ext cx="3093750" cy="720000"/>
      </dsp:txXfrm>
    </dsp:sp>
    <dsp:sp modelId="{638FB83F-C9A8-49B6-8257-7A7D0E7459E8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02731-635A-42F2-9432-0C531020C2F2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BB9A7-2396-49DE-9F45-080E6F42AB32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baseline="0"/>
            <a:t>Negative Reviews: 51.50%</a:t>
          </a:r>
          <a:endParaRPr lang="en-US" sz="2500" kern="1200"/>
        </a:p>
      </dsp:txBody>
      <dsp:txXfrm>
        <a:off x="3710925" y="3053169"/>
        <a:ext cx="3093750" cy="720000"/>
      </dsp:txXfrm>
    </dsp:sp>
    <dsp:sp modelId="{3369EA1A-5C72-43AB-9967-694C80671776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F24EA-CB93-401D-BFA4-4AFC640368D5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F3828-703B-4545-AA34-E334BC311BB2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baseline="0"/>
            <a:t>Neutral Reviews: 1.90% </a:t>
          </a:r>
          <a:endParaRPr lang="en-US" sz="2500" kern="1200"/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B125-2F04-85CC-B9E4-859AD27DD3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CF164-6A92-3964-A2E5-CD439A60E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6AE8-A5E4-529C-376D-A7F21A81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1255B-22D2-BFD0-6E2B-2CB90943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SOLELY FOR PURPOSES OF FORAGE WORK EXPERIENCE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AC3F9-8084-22E7-D885-8B98F38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687BFD-2914-5915-09E8-574865A5731A}"/>
              </a:ext>
            </a:extLst>
          </p:cNvPr>
          <p:cNvSpPr txBox="1">
            <a:spLocks/>
          </p:cNvSpPr>
          <p:nvPr userDrawn="1"/>
        </p:nvSpPr>
        <p:spPr>
          <a:xfrm>
            <a:off x="4038600" y="207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96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7736-4A28-81E7-C82E-E08B9124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F6A39-8901-64F9-CB89-5DEDADC71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CAC13-CEF5-615F-7188-2FF61678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0B23E-BB41-954A-D844-68F5922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89A1-9BF9-CB79-4981-4A057B60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3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3CEA5-A5BC-42F6-9417-DE058EAF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20003-77E7-76F4-127A-9FAD2038E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2C76B-2410-6DF5-E769-3F1375B9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810E-232E-6F62-BDC3-DA16DA4E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F2B8-DDB4-2806-89D5-BFB2856E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6570-1523-0FD3-BC20-287B4073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1C4E-5C84-9734-9EE1-BF86FB5C5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6992-9D89-2C0C-4C2C-BAE80A94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FFCB4-8863-0CCB-49C4-B6B7CD56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401C-D4D3-3500-4073-E532BD9F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4B232F-D5B6-DEFE-8440-A43739EF1CB4}"/>
              </a:ext>
            </a:extLst>
          </p:cNvPr>
          <p:cNvSpPr txBox="1">
            <a:spLocks/>
          </p:cNvSpPr>
          <p:nvPr userDrawn="1"/>
        </p:nvSpPr>
        <p:spPr>
          <a:xfrm>
            <a:off x="4038600" y="-17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4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419F-3AA8-7780-4AB2-0778AAAF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10246-D5F0-A37C-2B2C-D6A6D3CB3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C001-3FCB-0E6B-9E1F-20622B91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9F14-D78E-F738-AB9A-82903D41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85AB1-BB89-8FEB-4B9B-6D47D0A3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1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90D2-E4BE-3BAB-80D6-46034DF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16A8-1C74-E2BB-5D51-957032134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2CC0D-CA4E-02C7-076E-55D511571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DE4EC-111C-93BE-1438-6CDC2E8F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612E8-024B-A8EE-5D52-CE4D6B31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36DD-9F31-209F-5224-7E8DA5ED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6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AF4E-854C-2F13-E1E3-1FCD814C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0CA3-8962-ED78-5627-E2AFD1FA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FED54-B3EB-EDCE-24C1-E05D0B1AA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824DE-EEE0-3583-344D-DEB814DF9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3C5AD-D28A-542C-CF9F-7650793A3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CFE2E4-8192-9EA2-4489-80F4A15E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4C7DB-3AF1-24E1-DCBE-207B96CA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A5518-D3AE-F720-2BE0-3F9DB2DF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29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8F10-4EB4-0C0F-03BF-F531D235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CEF92-A5CC-B946-CAFC-8C36EB5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0AED2-981A-D1A1-3051-5903B7A7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34D5F-9056-9555-8436-92D63EF8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16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0EC6A-6AD6-AA45-F17C-03F69F0B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86569-C17C-085A-6CBC-D1C4A186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5FA6-E886-1316-E77C-F547D639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5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938B-5BC3-3F7E-C07B-69D21045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5A36E-54F8-095F-63F4-D35F0CEA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3D28-5C98-8AD3-E53B-B46BC56E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2A4C-20E2-A896-97ED-F88A7A23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6FC89-B6CF-07FC-4053-C9A2B6E4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4ECD2-23D6-A678-D6E6-CC8E80A4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6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62C0-B9AF-01E3-3121-5E4CEC4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6429-9B79-A736-0B9D-B13183DAC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859E1-EE15-4687-0846-74724C47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76135-5B72-1EEF-F390-24A30E0C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86E81-CAA3-CA1B-34FD-D779E0A78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ACC89-7C0E-4493-8D29-3D8652C2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A5E74-E7EA-A582-FEFF-7E8B6526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34B22-10EC-C970-0CA4-B2EEE5D4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8B27-F4D1-8804-8F24-49F4B5CF6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C49D-7C0D-DBB2-ECF5-D83556B86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B63AB-DEAA-1B23-7F83-4CF51358D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3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ew Of Airplane Wing">
            <a:extLst>
              <a:ext uri="{FF2B5EF4-FFF2-40B4-BE49-F238E27FC236}">
                <a16:creationId xmlns:a16="http://schemas.microsoft.com/office/drawing/2014/main" id="{95C461FA-167D-E979-F373-7C8C27103E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BCD4D-82A1-5AD0-053C-2CF73DA5B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GB" sz="5200" b="1">
                <a:solidFill>
                  <a:srgbClr val="FFFFFF"/>
                </a:solidFill>
              </a:rPr>
              <a:t>BRITISH AIRLINES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0DC87-B7BC-1B7B-AB86-8B0F1FACB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Sentiment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ADD12-D653-7463-3EAD-70846DE1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Key Insights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8EF5BA1-3A28-110D-590B-0D6372975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184117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108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91C1-3F5E-823C-FCD2-15991E27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Visualisation </a:t>
            </a:r>
          </a:p>
        </p:txBody>
      </p:sp>
      <p:pic>
        <p:nvPicPr>
          <p:cNvPr id="5" name="Content Placeholder 4" descr="A pie chart with a red green and blue circle&#10;&#10;Description automatically generated">
            <a:extLst>
              <a:ext uri="{FF2B5EF4-FFF2-40B4-BE49-F238E27FC236}">
                <a16:creationId xmlns:a16="http://schemas.microsoft.com/office/drawing/2014/main" id="{D9FFDB16-79F2-E972-6984-E7BB0FFA2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37"/>
          <a:stretch/>
        </p:blipFill>
        <p:spPr>
          <a:xfrm>
            <a:off x="4502428" y="866650"/>
            <a:ext cx="7225748" cy="5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54696-398D-6B7E-0589-05E954FC9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IN" sz="4000">
                <a:solidFill>
                  <a:srgbClr val="FFFFFF"/>
                </a:solidFill>
              </a:rPr>
              <a:t>Repeating terms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D079F-E8D3-8905-C3AE-48BD155FB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/>
          </a:bodyPr>
          <a:lstStyle/>
          <a:p>
            <a:pPr algn="l"/>
            <a:endParaRPr lang="en-IN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A blue bar graph with white text&#10;&#10;Description automatically generated">
            <a:extLst>
              <a:ext uri="{FF2B5EF4-FFF2-40B4-BE49-F238E27FC236}">
                <a16:creationId xmlns:a16="http://schemas.microsoft.com/office/drawing/2014/main" id="{25FA5DB9-F348-45F0-F320-D02D092B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57" y="1966293"/>
            <a:ext cx="723928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7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24</Words>
  <Application>Microsoft Office PowerPoint</Application>
  <PresentationFormat>Widescreen</PresentationFormat>
  <Paragraphs>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BRITISH AIRLINES</vt:lpstr>
      <vt:lpstr>Key Insights</vt:lpstr>
      <vt:lpstr>Visualisation </vt:lpstr>
      <vt:lpstr>Repeating terms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Susan Robinson</dc:creator>
  <cp:lastModifiedBy>veeruday622@gmail.com</cp:lastModifiedBy>
  <cp:revision>2</cp:revision>
  <dcterms:created xsi:type="dcterms:W3CDTF">2022-12-06T11:13:27Z</dcterms:created>
  <dcterms:modified xsi:type="dcterms:W3CDTF">2024-12-24T12:38:56Z</dcterms:modified>
</cp:coreProperties>
</file>